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8" r:id="rId2"/>
    <p:sldId id="267" r:id="rId3"/>
    <p:sldId id="262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66" r:id="rId12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056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333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23BA58B0-3491-40D7-82E0-2A1B6853A874}" type="datetimeFigureOut">
              <a:rPr lang="en-US" smtClean="0"/>
              <a:t>4/19/2013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866428CE-BC04-4C07-8B8B-943C2DD76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722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2DA8-EE85-458D-A87D-834D8696CBB4}" type="datetimeFigureOut">
              <a:rPr lang="en-US" smtClean="0"/>
              <a:t>4/19/2013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4C77-6083-49E3-B237-1A34A472A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654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2DA8-EE85-458D-A87D-834D8696CBB4}" type="datetimeFigureOut">
              <a:rPr lang="en-US" smtClean="0"/>
              <a:t>4/19/2013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4C77-6083-49E3-B237-1A34A472A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258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2DA8-EE85-458D-A87D-834D8696CBB4}" type="datetimeFigureOut">
              <a:rPr lang="en-US" smtClean="0"/>
              <a:t>4/19/2013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4C77-6083-49E3-B237-1A34A472A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115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2DA8-EE85-458D-A87D-834D8696CBB4}" type="datetimeFigureOut">
              <a:rPr lang="en-US" smtClean="0"/>
              <a:t>4/19/2013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4C77-6083-49E3-B237-1A34A472A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822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2DA8-EE85-458D-A87D-834D8696CBB4}" type="datetimeFigureOut">
              <a:rPr lang="en-US" smtClean="0"/>
              <a:t>4/19/2013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4C77-6083-49E3-B237-1A34A472A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345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2DA8-EE85-458D-A87D-834D8696CBB4}" type="datetimeFigureOut">
              <a:rPr lang="en-US" smtClean="0"/>
              <a:t>4/19/2013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4C77-6083-49E3-B237-1A34A472A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115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2DA8-EE85-458D-A87D-834D8696CBB4}" type="datetimeFigureOut">
              <a:rPr lang="en-US" smtClean="0"/>
              <a:t>4/19/2013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4C77-6083-49E3-B237-1A34A472A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827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2DA8-EE85-458D-A87D-834D8696CBB4}" type="datetimeFigureOut">
              <a:rPr lang="en-US" smtClean="0"/>
              <a:t>4/19/2013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4C77-6083-49E3-B237-1A34A472A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20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2DA8-EE85-458D-A87D-834D8696CBB4}" type="datetimeFigureOut">
              <a:rPr lang="en-US" smtClean="0"/>
              <a:t>4/19/2013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4C77-6083-49E3-B237-1A34A472A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609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2DA8-EE85-458D-A87D-834D8696CBB4}" type="datetimeFigureOut">
              <a:rPr lang="en-US" smtClean="0"/>
              <a:t>4/19/2013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4C77-6083-49E3-B237-1A34A472A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97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2DA8-EE85-458D-A87D-834D8696CBB4}" type="datetimeFigureOut">
              <a:rPr lang="en-US" smtClean="0"/>
              <a:t>4/19/2013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4C77-6083-49E3-B237-1A34A472A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454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32DA8-EE85-458D-A87D-834D8696CBB4}" type="datetimeFigureOut">
              <a:rPr lang="en-US" smtClean="0"/>
              <a:t>4/19/2013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A4C77-6083-49E3-B237-1A34A472A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564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en-US" sz="7200" b="1" dirty="0">
              <a:latin typeface="Comic Sans MS" pitchFamily="66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97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57800"/>
            <a:ext cx="8229600" cy="1143000"/>
          </a:xfrm>
        </p:spPr>
        <p:txBody>
          <a:bodyPr>
            <a:noAutofit/>
          </a:bodyPr>
          <a:lstStyle/>
          <a:p>
            <a:endParaRPr lang="en-US" sz="7200" b="1" dirty="0">
              <a:latin typeface="Comic Sans MS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452596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89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 smtClean="0">
                <a:latin typeface="Comic Sans MS" pitchFamily="66" charset="0"/>
              </a:rPr>
              <a:t>The end. </a:t>
            </a:r>
            <a:endParaRPr lang="en-US" sz="7200" b="1" dirty="0">
              <a:latin typeface="Comic Sans MS" pitchFamily="66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574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2381251"/>
          </a:xfrm>
        </p:spPr>
        <p:txBody>
          <a:bodyPr>
            <a:normAutofit/>
          </a:bodyPr>
          <a:lstStyle/>
          <a:p>
            <a:r>
              <a:rPr lang="en-US" sz="7200" b="1" dirty="0" smtClean="0">
                <a:latin typeface="Comic Sans MS" pitchFamily="66" charset="0"/>
              </a:rPr>
              <a:t>By</a:t>
            </a:r>
            <a:r>
              <a:rPr lang="en-US" sz="7200" b="1" smtClean="0">
                <a:latin typeface="Comic Sans MS" pitchFamily="66" charset="0"/>
              </a:rPr>
              <a:t>, </a:t>
            </a:r>
            <a:endParaRPr lang="en-US" sz="7200" b="1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438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57800"/>
            <a:ext cx="8229600" cy="1143000"/>
          </a:xfrm>
        </p:spPr>
        <p:txBody>
          <a:bodyPr>
            <a:noAutofit/>
          </a:bodyPr>
          <a:lstStyle/>
          <a:p>
            <a:endParaRPr lang="en-US" sz="7200" b="1" dirty="0">
              <a:latin typeface="Comic Sans MS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452596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57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57800"/>
            <a:ext cx="8229600" cy="1143000"/>
          </a:xfrm>
        </p:spPr>
        <p:txBody>
          <a:bodyPr>
            <a:noAutofit/>
          </a:bodyPr>
          <a:lstStyle/>
          <a:p>
            <a:endParaRPr lang="en-US" sz="7200" b="1" dirty="0">
              <a:latin typeface="Comic Sans MS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452596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96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57800"/>
            <a:ext cx="8229600" cy="1143000"/>
          </a:xfrm>
        </p:spPr>
        <p:txBody>
          <a:bodyPr>
            <a:noAutofit/>
          </a:bodyPr>
          <a:lstStyle/>
          <a:p>
            <a:endParaRPr lang="en-US" sz="7200" b="1" dirty="0">
              <a:latin typeface="Comic Sans MS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452596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19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57800"/>
            <a:ext cx="8229600" cy="1143000"/>
          </a:xfrm>
        </p:spPr>
        <p:txBody>
          <a:bodyPr>
            <a:noAutofit/>
          </a:bodyPr>
          <a:lstStyle/>
          <a:p>
            <a:endParaRPr lang="en-US" sz="7200" b="1" dirty="0">
              <a:latin typeface="Comic Sans MS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452596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2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57800"/>
            <a:ext cx="8229600" cy="1143000"/>
          </a:xfrm>
        </p:spPr>
        <p:txBody>
          <a:bodyPr>
            <a:noAutofit/>
          </a:bodyPr>
          <a:lstStyle/>
          <a:p>
            <a:endParaRPr lang="en-US" sz="7200" b="1" dirty="0">
              <a:latin typeface="Comic Sans MS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452596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73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57800"/>
            <a:ext cx="8229600" cy="1143000"/>
          </a:xfrm>
        </p:spPr>
        <p:txBody>
          <a:bodyPr>
            <a:noAutofit/>
          </a:bodyPr>
          <a:lstStyle/>
          <a:p>
            <a:endParaRPr lang="en-US" sz="7200" b="1" dirty="0">
              <a:latin typeface="Comic Sans MS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452596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11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57800"/>
            <a:ext cx="8229600" cy="1143000"/>
          </a:xfrm>
        </p:spPr>
        <p:txBody>
          <a:bodyPr>
            <a:noAutofit/>
          </a:bodyPr>
          <a:lstStyle/>
          <a:p>
            <a:endParaRPr lang="en-US" sz="7200" b="1" dirty="0">
              <a:latin typeface="Comic Sans MS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452596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54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1646</TotalTime>
  <Words>5</Words>
  <Application>Microsoft Office PowerPoint</Application>
  <PresentationFormat>On-screen Show (4:3)</PresentationFormat>
  <Paragraphs>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By,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end.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Instruments!</dc:title>
  <dc:creator>Faye Gonzalez</dc:creator>
  <cp:lastModifiedBy>Owner</cp:lastModifiedBy>
  <cp:revision>5</cp:revision>
  <cp:lastPrinted>2012-10-03T18:39:55Z</cp:lastPrinted>
  <dcterms:created xsi:type="dcterms:W3CDTF">2012-10-03T18:18:19Z</dcterms:created>
  <dcterms:modified xsi:type="dcterms:W3CDTF">2013-04-19T19:37:17Z</dcterms:modified>
</cp:coreProperties>
</file>