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8" r:id="rId2"/>
    <p:sldId id="267" r:id="rId3"/>
    <p:sldId id="262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6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3BA58B0-3491-40D7-82E0-2A1B6853A87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66428CE-BC04-4C07-8B8B-943C2DD76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7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5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1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2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1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2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7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5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32DA8-EE85-458D-A87D-834D8696CBB4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4C77-6083-49E3-B237-1A34A472A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6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7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Comic Sans MS" pitchFamily="66" charset="0"/>
              </a:rPr>
              <a:t>The end. </a:t>
            </a:r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7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381251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Comic Sans MS" pitchFamily="66" charset="0"/>
              </a:rPr>
              <a:t>By</a:t>
            </a:r>
            <a:r>
              <a:rPr lang="en-US" sz="7200" b="1" smtClean="0">
                <a:latin typeface="Comic Sans MS" pitchFamily="66" charset="0"/>
              </a:rPr>
              <a:t>, </a:t>
            </a:r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3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Autofit/>
          </a:bodyPr>
          <a:lstStyle/>
          <a:p>
            <a:endParaRPr lang="en-US" sz="72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5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By,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Instruments!</dc:title>
  <dc:creator>Faye Gonzalez</dc:creator>
  <cp:lastModifiedBy>Owner</cp:lastModifiedBy>
  <cp:revision>5</cp:revision>
  <cp:lastPrinted>2012-10-03T18:39:55Z</cp:lastPrinted>
  <dcterms:created xsi:type="dcterms:W3CDTF">2012-10-03T18:18:19Z</dcterms:created>
  <dcterms:modified xsi:type="dcterms:W3CDTF">2013-04-19T19:37:17Z</dcterms:modified>
</cp:coreProperties>
</file>